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37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2071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6" dirty="0">
                <a:solidFill>
                  <a:srgbClr val="B380FF"/>
                </a:solidFill>
                <a:ea typeface="Sora" pitchFamily="34" charset="-122"/>
              </a:rPr>
              <a:t>Распознавание и интерпретация рукописного текста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2031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1750" dirty="0">
                <a:solidFill>
                  <a:srgbClr val="E0D6DE"/>
                </a:solidFill>
                <a:ea typeface="Noto Sans TC" pitchFamily="34" charset="-122"/>
              </a:rPr>
              <a:t>Итоговый проект по курсу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Samsung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99686" y="5669994"/>
            <a:ext cx="272415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05326"/>
            <a:ext cx="6990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Архитектура модели OCR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ResNet34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037993" y="4424482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Использование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предварительно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обученной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ResNet34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извлечения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визуальных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признаков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изображений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BiRNN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5743932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Применение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двунаправленной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рекуррентной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нейронной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сети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моделирования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последовательности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рукописного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текста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Полносвязные слои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9449872" y="4424482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Montserrat" panose="00000500000000000000" pitchFamily="2" charset="-52"/>
                <a:ea typeface="Noto Sans TC" pitchFamily="34" charset="-122"/>
                <a:cs typeface="Noto Sans TC" pitchFamily="34" charset="-120"/>
              </a:rPr>
              <a:t>Преобразуют признаки в вероятности символов</a:t>
            </a:r>
            <a:endParaRPr lang="en-US" sz="1750" dirty="0">
              <a:latin typeface="Montserrat" panose="00000500000000000000" pitchFamily="2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E822B8F-2D8D-4577-846D-FCDA85C04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65315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Реализация модели OCR с использованием глубоких нейронных сетей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2316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1012627" y="4273272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2316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Выбор архитектуры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712018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CRNN, Tesseract или собственная модель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42316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5743575" y="4273272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42316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Подготовка данных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712018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Сбор, очистка и аугментация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85061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5" name="Text 11"/>
          <p:cNvSpPr/>
          <p:nvPr/>
        </p:nvSpPr>
        <p:spPr>
          <a:xfrm>
            <a:off x="979765" y="5892284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50612"/>
            <a:ext cx="34717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Обучение и оптимизация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331029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Hyperparameter tuning, regularization и устранение переобучения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493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1214" y="3354943"/>
            <a:ext cx="10447973" cy="137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Развертывание OCR модели с помощью FastAPI</a:t>
            </a:r>
            <a:endParaRPr lang="en-US" sz="4330" dirty="0"/>
          </a:p>
        </p:txBody>
      </p:sp>
      <p:sp>
        <p:nvSpPr>
          <p:cNvPr id="6" name="Shape 2"/>
          <p:cNvSpPr/>
          <p:nvPr/>
        </p:nvSpPr>
        <p:spPr>
          <a:xfrm>
            <a:off x="2091214" y="5059561"/>
            <a:ext cx="3336012" cy="2564368"/>
          </a:xfrm>
          <a:prstGeom prst="roundRect">
            <a:avLst>
              <a:gd name="adj" fmla="val 2573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2311122" y="5279469"/>
            <a:ext cx="2896195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1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Простота развертывания</a:t>
            </a:r>
            <a:endParaRPr lang="en-US" sz="2165" dirty="0"/>
          </a:p>
        </p:txBody>
      </p:sp>
      <p:sp>
        <p:nvSpPr>
          <p:cNvPr id="8" name="Text 4"/>
          <p:cNvSpPr/>
          <p:nvPr/>
        </p:nvSpPr>
        <p:spPr>
          <a:xfrm>
            <a:off x="2311122" y="6098619"/>
            <a:ext cx="2896195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7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FastAPI позволяет быстро создавать RESTful API</a:t>
            </a:r>
            <a:endParaRPr lang="en-US" sz="1732" dirty="0"/>
          </a:p>
        </p:txBody>
      </p:sp>
      <p:sp>
        <p:nvSpPr>
          <p:cNvPr id="9" name="Shape 5"/>
          <p:cNvSpPr/>
          <p:nvPr/>
        </p:nvSpPr>
        <p:spPr>
          <a:xfrm>
            <a:off x="5647134" y="5059561"/>
            <a:ext cx="3336012" cy="2564368"/>
          </a:xfrm>
          <a:prstGeom prst="roundRect">
            <a:avLst>
              <a:gd name="adj" fmla="val 2573"/>
            </a:avLst>
          </a:prstGeom>
          <a:solidFill>
            <a:srgbClr val="1A1A21"/>
          </a:solidFill>
          <a:ln/>
        </p:spPr>
      </p:sp>
      <p:sp>
        <p:nvSpPr>
          <p:cNvPr id="10" name="Text 6"/>
          <p:cNvSpPr/>
          <p:nvPr/>
        </p:nvSpPr>
        <p:spPr>
          <a:xfrm>
            <a:off x="5867043" y="5279469"/>
            <a:ext cx="27493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1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Масштабируемость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5867043" y="5755005"/>
            <a:ext cx="2896195" cy="1649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7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Поддержка асинхронных запросов и автоматическое горизонтальное масштабирование</a:t>
            </a:r>
            <a:endParaRPr lang="en-US" sz="1732" dirty="0"/>
          </a:p>
        </p:txBody>
      </p:sp>
      <p:sp>
        <p:nvSpPr>
          <p:cNvPr id="12" name="Shape 8"/>
          <p:cNvSpPr/>
          <p:nvPr/>
        </p:nvSpPr>
        <p:spPr>
          <a:xfrm>
            <a:off x="9203055" y="5059561"/>
            <a:ext cx="3336012" cy="2564368"/>
          </a:xfrm>
          <a:prstGeom prst="roundRect">
            <a:avLst>
              <a:gd name="adj" fmla="val 2573"/>
            </a:avLst>
          </a:prstGeom>
          <a:solidFill>
            <a:srgbClr val="1A1A21"/>
          </a:solidFill>
          <a:ln/>
        </p:spPr>
      </p:sp>
      <p:sp>
        <p:nvSpPr>
          <p:cNvPr id="13" name="Text 9"/>
          <p:cNvSpPr/>
          <p:nvPr/>
        </p:nvSpPr>
        <p:spPr>
          <a:xfrm>
            <a:off x="9422963" y="5279469"/>
            <a:ext cx="2896195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1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Инструменты и расширения</a:t>
            </a:r>
            <a:endParaRPr lang="en-US" sz="2165" dirty="0"/>
          </a:p>
        </p:txBody>
      </p:sp>
      <p:sp>
        <p:nvSpPr>
          <p:cNvPr id="14" name="Text 10"/>
          <p:cNvSpPr/>
          <p:nvPr/>
        </p:nvSpPr>
        <p:spPr>
          <a:xfrm>
            <a:off x="9422963" y="6098619"/>
            <a:ext cx="2896195" cy="989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8"/>
              </a:lnSpc>
              <a:buNone/>
            </a:pPr>
            <a:r>
              <a:rPr lang="en-US" sz="17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Документация, тестирование и мониторинг встроены</a:t>
            </a:r>
            <a:endParaRPr lang="en-US" sz="1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079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67163" y="607576"/>
            <a:ext cx="10496074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Проблемы и вызовы при создании и развертывании OCR системы</a:t>
            </a:r>
            <a:endParaRPr lang="en-US" sz="4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163" y="2320052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03295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Качество данных</a:t>
            </a:r>
            <a:endParaRPr lang="en-US" sz="2175" dirty="0"/>
          </a:p>
        </p:txBody>
      </p:sp>
      <p:sp>
        <p:nvSpPr>
          <p:cNvPr id="9" name="Text 4"/>
          <p:cNvSpPr/>
          <p:nvPr/>
        </p:nvSpPr>
        <p:spPr>
          <a:xfrm>
            <a:off x="3503295" y="3018711"/>
            <a:ext cx="9059942" cy="331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Неструктурированный текст, зашумленные изображения</a:t>
            </a:r>
            <a:endParaRPr lang="en-US" sz="174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3" y="4087773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03295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Многоязычность</a:t>
            </a:r>
            <a:endParaRPr lang="en-US" sz="2175" dirty="0"/>
          </a:p>
        </p:txBody>
      </p:sp>
      <p:sp>
        <p:nvSpPr>
          <p:cNvPr id="12" name="Text 6"/>
          <p:cNvSpPr/>
          <p:nvPr/>
        </p:nvSpPr>
        <p:spPr>
          <a:xfrm>
            <a:off x="3503295" y="4786432"/>
            <a:ext cx="9059942" cy="331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Поддержка различных алфавитов и языков</a:t>
            </a:r>
            <a:endParaRPr lang="en-US" sz="174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163" y="5855494"/>
            <a:ext cx="1104781" cy="17677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503295" y="6076355"/>
            <a:ext cx="287571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Производительность</a:t>
            </a:r>
            <a:endParaRPr lang="en-US" sz="2175" dirty="0"/>
          </a:p>
        </p:txBody>
      </p:sp>
      <p:sp>
        <p:nvSpPr>
          <p:cNvPr id="15" name="Text 8"/>
          <p:cNvSpPr/>
          <p:nvPr/>
        </p:nvSpPr>
        <p:spPr>
          <a:xfrm>
            <a:off x="3503295" y="6554153"/>
            <a:ext cx="9059942" cy="331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Оптимизация модели и инференса для высокой скорости</a:t>
            </a:r>
            <a:endParaRPr lang="en-US" sz="17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16493"/>
            <a:ext cx="90024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Заключение и ключевые выводы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5520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332803"/>
            <a:ext cx="30458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Широкое применение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813221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OCR стало ключевой технологией в различных отраслях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5520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332803"/>
            <a:ext cx="31020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Сложность разработки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Требует балансирования многих факторов и технологий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5520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332803"/>
            <a:ext cx="3129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Перспективы развития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13221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Продолжающееся улучшение точности и скорости OCR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177</Words>
  <Application>Microsoft Office PowerPoint</Application>
  <PresentationFormat>Произвольный</PresentationFormat>
  <Paragraphs>46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Montserrat</vt:lpstr>
      <vt:lpstr>Noto Sans TC</vt:lpstr>
      <vt:lpstr>Sora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Егор Бражников</cp:lastModifiedBy>
  <cp:revision>6</cp:revision>
  <dcterms:created xsi:type="dcterms:W3CDTF">2024-06-13T15:04:48Z</dcterms:created>
  <dcterms:modified xsi:type="dcterms:W3CDTF">2024-06-13T15:31:02Z</dcterms:modified>
</cp:coreProperties>
</file>